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Heebo Light" pitchFamily="2" charset="-79"/>
      <p:regular r:id="rId13"/>
    </p:embeddedFont>
    <p:embeddedFont>
      <p:font typeface="Montserrat" pitchFamily="2" charset="77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5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20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84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和平國度的真實代價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當我們談論審判時，容易陷入自義的陷阱，以為自己是上帝，能判斷一切是非。智慧和敬畏上帝是重要的靈修功課——要知道自己不是上帝，也無法完全明白事情的真相。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63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0052" y="505658"/>
            <a:ext cx="4597479" cy="574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待降節的呼召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0052" y="1448872"/>
            <a:ext cx="183833" cy="18383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052" y="1645563"/>
            <a:ext cx="7856696" cy="228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130052" y="1783199"/>
            <a:ext cx="22987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需要認識耶和華</a:t>
            </a:r>
            <a:endParaRPr lang="en-US" sz="1800" dirty="0"/>
          </a:p>
        </p:txBody>
      </p:sp>
      <p:sp>
        <p:nvSpPr>
          <p:cNvPr id="7" name="Text 2"/>
          <p:cNvSpPr/>
          <p:nvPr/>
        </p:nvSpPr>
        <p:spPr>
          <a:xfrm>
            <a:off x="6130052" y="2180749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有辨識能力，知道什麼是謊言、恐嚇、欺壓。</a:t>
            </a:r>
            <a:endParaRPr lang="en-US" sz="14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0052" y="2852976"/>
            <a:ext cx="183833" cy="183833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052" y="3064550"/>
            <a:ext cx="7856696" cy="2286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130052" y="3223974"/>
            <a:ext cx="22987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需要悔改</a:t>
            </a:r>
            <a:endParaRPr lang="en-US" sz="1800" dirty="0"/>
          </a:p>
        </p:txBody>
      </p:sp>
      <p:sp>
        <p:nvSpPr>
          <p:cNvPr id="11" name="Text 4"/>
          <p:cNvSpPr/>
          <p:nvPr/>
        </p:nvSpPr>
        <p:spPr>
          <a:xfrm>
            <a:off x="6130052" y="3621524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祈求有權柄的人承認不公不義、回轉悔改。</a:t>
            </a:r>
            <a:endParaRPr lang="en-US" sz="140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30052" y="4257080"/>
            <a:ext cx="183833" cy="183833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052" y="4486989"/>
            <a:ext cx="7856696" cy="2286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6130052" y="4664750"/>
            <a:ext cx="22987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需要連在葡萄樹上</a:t>
            </a:r>
            <a:endParaRPr lang="en-US" sz="1800" dirty="0"/>
          </a:p>
        </p:txBody>
      </p:sp>
      <p:sp>
        <p:nvSpPr>
          <p:cNvPr id="15" name="Text 6"/>
          <p:cNvSpPr/>
          <p:nvPr/>
        </p:nvSpPr>
        <p:spPr>
          <a:xfrm>
            <a:off x="6130052" y="5062299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拒絕世界的塑造，被上帝更新，查驗祂的旨意。</a:t>
            </a:r>
            <a:endParaRPr lang="en-US" sz="1400" dirty="0"/>
          </a:p>
        </p:txBody>
      </p:sp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0052" y="5661184"/>
            <a:ext cx="183833" cy="183833"/>
          </a:xfrm>
          <a:prstGeom prst="rect">
            <a:avLst/>
          </a:prstGeom>
        </p:spPr>
      </p:pic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052" y="5909429"/>
            <a:ext cx="7856696" cy="22860"/>
          </a:xfrm>
          <a:prstGeom prst="rect">
            <a:avLst/>
          </a:prstGeom>
        </p:spPr>
      </p:pic>
      <p:sp>
        <p:nvSpPr>
          <p:cNvPr id="18" name="Text 7"/>
          <p:cNvSpPr/>
          <p:nvPr/>
        </p:nvSpPr>
        <p:spPr>
          <a:xfrm>
            <a:off x="6130052" y="6105525"/>
            <a:ext cx="22987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需要結和平的果子</a:t>
            </a:r>
            <a:endParaRPr lang="en-US" sz="1800" dirty="0"/>
          </a:p>
        </p:txBody>
      </p:sp>
      <p:sp>
        <p:nvSpPr>
          <p:cNvPr id="19" name="Text 8"/>
          <p:cNvSpPr/>
          <p:nvPr/>
        </p:nvSpPr>
        <p:spPr>
          <a:xfrm>
            <a:off x="6130052" y="6503075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讓上帝藉著我們的生命彰顯祂的心意。</a:t>
            </a:r>
            <a:endParaRPr lang="en-US" sz="1400" dirty="0"/>
          </a:p>
        </p:txBody>
      </p:sp>
      <p:sp>
        <p:nvSpPr>
          <p:cNvPr id="20" name="Text 9"/>
          <p:cNvSpPr/>
          <p:nvPr/>
        </p:nvSpPr>
        <p:spPr>
          <a:xfrm>
            <a:off x="6130052" y="7142083"/>
            <a:ext cx="7856696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願每一位枝子常在主裡，多結和平的果子。和平不只是我們的安穩，更是讓那些連座位都沒有的人能坐下，那些不能說真話的人能講一句真實的話。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399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豺狼假裝的和平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真實的和平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396859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建基於公義與公平，需要認識耶和華的知識，被上帝的良善更新，從罪中回轉。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虛假的和平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42721" y="4396859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掌權者若不悔改，只跟隨利益，和平就是假的——如同豺狼假裝和善地與羊羔同居。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19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以賽亞書的和平圖像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4437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8224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豺狼與綿羊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4269224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同居的畫面看似美好，但在不公不義的世界中，這和平是否真實？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54437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51396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豹子與山羊羔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51396" y="4269224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溫和同臥的景象，若只是假裝，將帶來更大的災難。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54437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74568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獅子與牛犢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4568" y="4269224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和善相處的前提是公義，否則只是強者對弱者的欺壓。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48461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以賽亞書十一章一至十節描繪的和平國度，不是抽離現實的浪漫幻想，而是有真實條件與代價的盼望。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1527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小紅帽的警示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6280190" y="444936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童話故事《小紅帽》提醒我們：當豺狼假裝良善，當獅子假裝和善，災難就會降臨。俄烏戰爭中「給你和平，但要你的土地」的邏輯，正是豺狼假裝和善的寫照。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418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657" y="2979063"/>
            <a:ext cx="4883825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香港的災難與真相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303770" y="3882509"/>
            <a:ext cx="22860" cy="3812381"/>
          </a:xfrm>
          <a:prstGeom prst="roundRect">
            <a:avLst>
              <a:gd name="adj" fmla="val 358918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532305" y="4090749"/>
            <a:ext cx="586026" cy="22860"/>
          </a:xfrm>
          <a:prstGeom prst="roundRect">
            <a:avLst>
              <a:gd name="adj" fmla="val 358918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095470" y="3882509"/>
            <a:ext cx="439460" cy="43946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168634" y="3919061"/>
            <a:ext cx="293013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3896678" y="3949660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2019年社會運動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83657" y="4371975"/>
            <a:ext cx="5654873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香港經歷重大社會變革，政府宣稱「由亂入治，由治及興」。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512070" y="5262801"/>
            <a:ext cx="586026" cy="22860"/>
          </a:xfrm>
          <a:prstGeom prst="roundRect">
            <a:avLst>
              <a:gd name="adj" fmla="val 358918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095470" y="5054560"/>
            <a:ext cx="439460" cy="43946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168634" y="5091112"/>
            <a:ext cx="293013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8291870" y="5121712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七棟大樓火災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8291870" y="5544026"/>
            <a:ext cx="5654873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極短時間內完全燒毀，死亡人數歷史罕見，許多家庭破碎。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532305" y="6273046"/>
            <a:ext cx="586026" cy="22860"/>
          </a:xfrm>
          <a:prstGeom prst="roundRect">
            <a:avLst>
              <a:gd name="adj" fmla="val 358918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095470" y="6064806"/>
            <a:ext cx="439460" cy="439460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168634" y="6101358"/>
            <a:ext cx="293013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3896678" y="6131957"/>
            <a:ext cx="2441853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要求獨立調查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683657" y="6554272"/>
            <a:ext cx="5654873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合理的調查請求被視為觸犯國安法，連避免災難重演的權利都被剝奪。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871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由亂入治？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21117"/>
            <a:ext cx="4196358" cy="1730812"/>
          </a:xfrm>
          <a:prstGeom prst="roundRect">
            <a:avLst>
              <a:gd name="adj" fmla="val 5504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51084" y="34784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政府的說法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968829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鐵腕管制使香港更加安穩繁榮。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221117"/>
            <a:ext cx="4196358" cy="1730812"/>
          </a:xfrm>
          <a:prstGeom prst="roundRect">
            <a:avLst>
              <a:gd name="adj" fmla="val 5504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74256" y="34784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災難的真相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968829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整棟樓燒光，竹棚卻完好無損。違規施工、貪污問題無人敢問。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221117"/>
            <a:ext cx="4196358" cy="1730812"/>
          </a:xfrm>
          <a:prstGeom prst="roundRect">
            <a:avLst>
              <a:gd name="adj" fmla="val 5504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7427" y="34784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人民的恐懼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968829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YouTuber 不敢再談論，要求真相的人被抓捕。這是真正的安穩嗎？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207079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5535930"/>
            <a:ext cx="283488" cy="22681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30906" y="5490567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如果連避免災難再次發生的權利都沒有，這真的是由亂入治、由治及興嗎？恐怕只是豺狼假裝良善的情況。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542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認識耶和華的知識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3658314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「因為認識耶和華的知識要充滿遍地，如同水充滿海洋。」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4276368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——以賽亞書十一章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403163"/>
            <a:ext cx="30480" cy="1491258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93790" y="514957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真正和平國度的前提是公義與公平。詩篇七十二篇的宣召，馬太福音中施洗約翰的責備，都指向同一真理：和平需要悔改與公義。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59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不要效法這個世界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98363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世界的塑造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722852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謊言、恐嚇、威脅、利誘，使人隨風搖動。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098363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心意更新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722852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被上帝的知識與良善更新，活出公義，從罪中回轉。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098363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真實和平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722852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查驗上帝善良、純全、可喜悅的旨意，拒絕假和平。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9306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如果掌權者不悔改，災難不只會繼續發生，而且會更厲害。一葉知秋，這種災難可能發生在任何地方。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殘幹出嫩枝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耶穌是和平之君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39828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祂的生命展現公義與公平，靠近困苦的人、被視為不潔的人、罪人。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339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我們是枝子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39828" y="3920371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「我是葡萄樹，你們是枝子。」我們連接在葡萄樹上，要活出和平的生命，多結果子。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262</Words>
  <Application>Microsoft Macintosh PowerPoint</Application>
  <PresentationFormat>Custom</PresentationFormat>
  <Paragraphs>72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Heebo Light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Bill Chung</cp:lastModifiedBy>
  <cp:revision>2</cp:revision>
  <dcterms:created xsi:type="dcterms:W3CDTF">2025-12-12T04:37:34Z</dcterms:created>
  <dcterms:modified xsi:type="dcterms:W3CDTF">2025-12-12T04:49:55Z</dcterms:modified>
</cp:coreProperties>
</file>